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703" r:id="rId12"/>
    <p:sldId id="2670" r:id="rId13"/>
    <p:sldId id="2672" r:id="rId14"/>
    <p:sldId id="2673" r:id="rId15"/>
    <p:sldId id="2647" r:id="rId16"/>
    <p:sldId id="2656" r:id="rId17"/>
    <p:sldId id="2700" r:id="rId18"/>
    <p:sldId id="2655" r:id="rId19"/>
    <p:sldId id="2657" r:id="rId20"/>
    <p:sldId id="2658" r:id="rId21"/>
    <p:sldId id="2660" r:id="rId22"/>
    <p:sldId id="2661" r:id="rId23"/>
    <p:sldId id="2650" r:id="rId24"/>
    <p:sldId id="2654" r:id="rId25"/>
    <p:sldId id="2648" r:id="rId26"/>
    <p:sldId id="2653" r:id="rId27"/>
    <p:sldId id="2651" r:id="rId28"/>
    <p:sldId id="2652" r:id="rId29"/>
    <p:sldId id="2695" r:id="rId30"/>
    <p:sldId id="2705" r:id="rId31"/>
    <p:sldId id="2698" r:id="rId32"/>
    <p:sldId id="2696" r:id="rId33"/>
    <p:sldId id="2712" r:id="rId34"/>
    <p:sldId id="2714" r:id="rId35"/>
    <p:sldId id="2715" r:id="rId36"/>
    <p:sldId id="2716" r:id="rId37"/>
    <p:sldId id="2713" r:id="rId38"/>
    <p:sldId id="2722" r:id="rId39"/>
    <p:sldId id="2724" r:id="rId40"/>
    <p:sldId id="2725" r:id="rId41"/>
    <p:sldId id="2726" r:id="rId42"/>
    <p:sldId id="2727" r:id="rId43"/>
    <p:sldId id="2728" r:id="rId44"/>
    <p:sldId id="2729" r:id="rId45"/>
    <p:sldId id="2730" r:id="rId46"/>
    <p:sldId id="2718" r:id="rId47"/>
    <p:sldId id="2719" r:id="rId48"/>
    <p:sldId id="2720" r:id="rId49"/>
    <p:sldId id="2721" r:id="rId50"/>
    <p:sldId id="2644" r:id="rId51"/>
    <p:sldId id="2640" r:id="rId52"/>
    <p:sldId id="2684" r:id="rId53"/>
    <p:sldId id="2681" r:id="rId54"/>
    <p:sldId id="2645" r:id="rId55"/>
    <p:sldId id="2646" r:id="rId56"/>
    <p:sldId id="2675" r:id="rId57"/>
    <p:sldId id="2676" r:id="rId58"/>
    <p:sldId id="2677" r:id="rId59"/>
    <p:sldId id="2697" r:id="rId60"/>
    <p:sldId id="2731" r:id="rId61"/>
    <p:sldId id="2666" r:id="rId62"/>
    <p:sldId id="2733" r:id="rId63"/>
    <p:sldId id="2665" r:id="rId64"/>
    <p:sldId id="2663" r:id="rId65"/>
    <p:sldId id="2732" r:id="rId66"/>
    <p:sldId id="2664" r:id="rId67"/>
    <p:sldId id="2638" r:id="rId68"/>
    <p:sldId id="2680" r:id="rId69"/>
    <p:sldId id="2678" r:id="rId70"/>
    <p:sldId id="2584" r:id="rId71"/>
    <p:sldId id="2586" r:id="rId72"/>
    <p:sldId id="2587" r:id="rId73"/>
    <p:sldId id="2619" r:id="rId74"/>
    <p:sldId id="2628" r:id="rId75"/>
    <p:sldId id="2629" r:id="rId76"/>
    <p:sldId id="2630" r:id="rId77"/>
    <p:sldId id="2631" r:id="rId78"/>
    <p:sldId id="2632" r:id="rId79"/>
    <p:sldId id="2633" r:id="rId80"/>
    <p:sldId id="2634" r:id="rId81"/>
    <p:sldId id="2635" r:id="rId82"/>
    <p:sldId id="2636" r:id="rId83"/>
    <p:sldId id="2637" r:id="rId84"/>
    <p:sldId id="2610" r:id="rId85"/>
    <p:sldId id="2685" r:id="rId86"/>
    <p:sldId id="2687" r:id="rId87"/>
    <p:sldId id="2689" r:id="rId88"/>
    <p:sldId id="2691" r:id="rId89"/>
    <p:sldId id="2688" r:id="rId90"/>
    <p:sldId id="2690" r:id="rId91"/>
    <p:sldId id="2588" r:id="rId92"/>
    <p:sldId id="2692" r:id="rId93"/>
    <p:sldId id="2693" r:id="rId94"/>
    <p:sldId id="2694" r:id="rId95"/>
    <p:sldId id="2686" r:id="rId96"/>
    <p:sldId id="2592" r:id="rId97"/>
    <p:sldId id="2622" r:id="rId98"/>
    <p:sldId id="2621" r:id="rId99"/>
    <p:sldId id="2612" r:id="rId100"/>
    <p:sldId id="2623" r:id="rId101"/>
    <p:sldId id="2598" r:id="rId102"/>
    <p:sldId id="2594" r:id="rId103"/>
    <p:sldId id="2591" r:id="rId104"/>
    <p:sldId id="2589" r:id="rId105"/>
    <p:sldId id="2613" r:id="rId106"/>
    <p:sldId id="2614" r:id="rId107"/>
    <p:sldId id="2615" r:id="rId108"/>
    <p:sldId id="2616" r:id="rId109"/>
    <p:sldId id="2617" r:id="rId110"/>
    <p:sldId id="2618" r:id="rId111"/>
    <p:sldId id="2595" r:id="rId112"/>
    <p:sldId id="2593" r:id="rId113"/>
    <p:sldId id="2590" r:id="rId114"/>
    <p:sldId id="2604" r:id="rId115"/>
    <p:sldId id="2605" r:id="rId116"/>
    <p:sldId id="2600" r:id="rId117"/>
    <p:sldId id="2596" r:id="rId118"/>
    <p:sldId id="2620" r:id="rId119"/>
    <p:sldId id="2606" r:id="rId120"/>
    <p:sldId id="2607" r:id="rId121"/>
    <p:sldId id="2624" r:id="rId122"/>
    <p:sldId id="2625" r:id="rId123"/>
    <p:sldId id="2601" r:id="rId124"/>
    <p:sldId id="2602" r:id="rId125"/>
    <p:sldId id="2603" r:id="rId126"/>
    <p:sldId id="2580" r:id="rId127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6" autoAdjust="0"/>
    <p:restoredTop sz="92506" autoAdjust="0"/>
  </p:normalViewPr>
  <p:slideViewPr>
    <p:cSldViewPr>
      <p:cViewPr varScale="1">
        <p:scale>
          <a:sx n="122" d="100"/>
          <a:sy n="122" d="100"/>
        </p:scale>
        <p:origin x="1056" y="108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441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370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7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2023.08.03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RandomFlip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RandomRotation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pPr lvl="1"/>
            <a:r>
              <a:rPr lang="en-US" altLang="ko-KR" sz="1400">
                <a:latin typeface="+mn-ea"/>
              </a:rPr>
              <a:t>RandomZoom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Random : </a:t>
            </a:r>
            <a:r>
              <a:rPr lang="ko-KR" altLang="en-US" sz="1200">
                <a:latin typeface="+mn-ea"/>
              </a:rPr>
              <a:t>생성기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90595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 Embedding</a:t>
            </a:r>
          </a:p>
          <a:p>
            <a:pPr lvl="1"/>
            <a:r>
              <a:rPr lang="ko-KR" altLang="en-US" sz="1400" dirty="0">
                <a:latin typeface="+mn-ea"/>
              </a:rPr>
              <a:t>어휘의 </a:t>
            </a:r>
            <a:r>
              <a:rPr lang="en-US" altLang="ko-KR" sz="1400" dirty="0">
                <a:latin typeface="+mn-ea"/>
              </a:rPr>
              <a:t>word</a:t>
            </a:r>
            <a:r>
              <a:rPr lang="ko-KR" altLang="en-US" sz="1400" dirty="0">
                <a:latin typeface="+mn-ea"/>
              </a:rPr>
              <a:t>나 </a:t>
            </a:r>
            <a:r>
              <a:rPr lang="en-US" altLang="ko-KR" sz="1400" dirty="0">
                <a:latin typeface="+mn-ea"/>
              </a:rPr>
              <a:t>phrase</a:t>
            </a:r>
            <a:r>
              <a:rPr lang="ko-KR" altLang="en-US" sz="1400" dirty="0">
                <a:latin typeface="+mn-ea"/>
              </a:rPr>
              <a:t>가 실수의 벡터로 </a:t>
            </a:r>
            <a:r>
              <a:rPr lang="ko-KR" altLang="en-US" sz="1400" dirty="0" err="1">
                <a:latin typeface="+mn-ea"/>
              </a:rPr>
              <a:t>매핑되는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NLP (Natural Language Processing, </a:t>
            </a:r>
            <a:r>
              <a:rPr lang="ko-KR" altLang="en-US" sz="1400" dirty="0">
                <a:latin typeface="+mn-ea"/>
              </a:rPr>
              <a:t>자연어 처리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One-hot encoding	: </a:t>
            </a:r>
            <a:r>
              <a:rPr lang="ko-KR" altLang="en-US" sz="1400" dirty="0">
                <a:latin typeface="+mn-ea"/>
              </a:rPr>
              <a:t>선형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관계가 반영되지 않음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신경망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문자 </a:t>
            </a:r>
            <a:r>
              <a:rPr lang="ko-KR" altLang="en-US" sz="1400" dirty="0" err="1">
                <a:latin typeface="+mn-ea"/>
              </a:rPr>
              <a:t>임베딩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부분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언어 모델 기반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임베딩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Activation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742489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B618F563-A6AF-B8E3-8C59-6DCF1A02E2C7}"/>
              </a:ext>
            </a:extLst>
          </p:cNvPr>
          <p:cNvSpPr>
            <a:spLocks noChangeAspect="1"/>
          </p:cNvSpPr>
          <p:nvPr/>
        </p:nvSpPr>
        <p:spPr>
          <a:xfrm>
            <a:off x="5113296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1640632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5113296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9F1AE-35FD-EF13-EE78-286AFB20F37C}"/>
              </a:ext>
            </a:extLst>
          </p:cNvPr>
          <p:cNvSpPr txBox="1"/>
          <p:nvPr/>
        </p:nvSpPr>
        <p:spPr>
          <a:xfrm>
            <a:off x="8184016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077072"/>
            <a:ext cx="1359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단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학습의 의미가 없음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6FEE6-4356-BC2F-C8CF-B35DCC0AF0C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8E97699-D5C7-24BC-173A-9D78A0CFB874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554DE2B-5E16-80B1-126E-912E0D0A4FE6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38597" y="1096724"/>
            <a:ext cx="2238739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741223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1640632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1747BB-697B-98D3-4C70-C46B49914D8C}"/>
              </a:ext>
            </a:extLst>
          </p:cNvPr>
          <p:cNvSpPr txBox="1"/>
          <p:nvPr/>
        </p:nvSpPr>
        <p:spPr>
          <a:xfrm>
            <a:off x="560512" y="5949280"/>
            <a:ext cx="172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*** </a:t>
            </a:r>
            <a:r>
              <a:rPr lang="ko-KR" altLang="en-US" sz="1200">
                <a:latin typeface="+mn-ea"/>
              </a:rPr>
              <a:t>활용 </a:t>
            </a:r>
            <a:r>
              <a:rPr lang="en-US" altLang="ko-KR" sz="1200">
                <a:latin typeface="+mn-ea"/>
              </a:rPr>
              <a:t>***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Data Augmentation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(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데이터 증식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7512222-18DE-9207-0ED6-AA68C257B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32" y="2928372"/>
            <a:ext cx="798769" cy="27386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32979D-DE28-D75C-B20D-F96736319611}"/>
              </a:ext>
            </a:extLst>
          </p:cNvPr>
          <p:cNvSpPr txBox="1"/>
          <p:nvPr/>
        </p:nvSpPr>
        <p:spPr>
          <a:xfrm>
            <a:off x="20838" y="5698623"/>
            <a:ext cx="23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https://ysyblog.tistory.com/152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변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환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928683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84224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1208683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530733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926253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920552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-303624" y="305095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1640552" y="5470665"/>
            <a:ext cx="3308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344489" y="765175"/>
            <a:ext cx="36724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2D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</a:t>
            </a:r>
            <a:r>
              <a:rPr lang="en-US" altLang="ko-KR" sz="1200">
                <a:latin typeface="+mn-ea"/>
              </a:rPr>
              <a:t>(x, y)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동영상 </a:t>
            </a:r>
            <a:r>
              <a:rPr lang="en-US" altLang="ko-KR" sz="1200">
                <a:latin typeface="+mn-ea"/>
              </a:rPr>
              <a:t>(x, y, time)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이미지 </a:t>
            </a:r>
            <a:r>
              <a:rPr lang="en-US" altLang="ko-KR" sz="1200">
                <a:latin typeface="+mn-ea"/>
              </a:rPr>
              <a:t>(x, y, rgb)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4D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동영상 </a:t>
            </a:r>
            <a:r>
              <a:rPr lang="en-US" altLang="ko-KR" sz="1200">
                <a:latin typeface="+mn-ea"/>
              </a:rPr>
              <a:t>(x, y, rgb, time)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2288704" y="465313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344488" y="344062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78AE98-E0B0-5B3D-3812-E47E4FFB2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83" y="998522"/>
            <a:ext cx="5338616" cy="20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을 여러 개 결합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를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GAN (Generative Adversarial Networks, </a:t>
            </a:r>
            <a:r>
              <a:rPr lang="ko-KR" altLang="en-US" sz="1400" dirty="0" err="1">
                <a:latin typeface="+mn-ea"/>
              </a:rPr>
              <a:t>생성적</a:t>
            </a:r>
            <a:r>
              <a:rPr lang="ko-KR" altLang="en-US" sz="1400" dirty="0">
                <a:latin typeface="+mn-ea"/>
              </a:rPr>
              <a:t>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3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생성기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(New)</a:t>
            </a: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  <a:sym typeface="Wingdings" pitchFamily="2" charset="2"/>
              </a:rPr>
              <a:t>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 판별기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생성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 : </a:t>
            </a:r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x = f’(y)		: </a:t>
            </a:r>
            <a:r>
              <a:rPr lang="ko-KR" altLang="en-US" sz="1400">
                <a:latin typeface="+mn-ea"/>
              </a:rPr>
              <a:t>전치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인코더  </a:t>
            </a:r>
            <a:r>
              <a:rPr lang="en-US" altLang="ko-KR" sz="1400">
                <a:latin typeface="+mn-ea"/>
                <a:sym typeface="Wingdings" pitchFamily="2" charset="2"/>
              </a:rPr>
              <a:t></a:t>
            </a:r>
            <a:r>
              <a:rPr lang="ko-KR" altLang="en-US" sz="1400">
                <a:latin typeface="+mn-ea"/>
                <a:sym typeface="Wingdings" pitchFamily="2" charset="2"/>
              </a:rPr>
              <a:t>  </a:t>
            </a:r>
            <a:r>
              <a:rPr lang="ko-KR" altLang="en-US" sz="1400" b="1">
                <a:solidFill>
                  <a:srgbClr val="0070C0"/>
                </a:solidFill>
                <a:latin typeface="+mn-ea"/>
                <a:sym typeface="Wingdings" pitchFamily="2" charset="2"/>
              </a:rPr>
              <a:t>디코더</a:t>
            </a:r>
            <a:r>
              <a:rPr lang="en-US" altLang="ko-KR" sz="1400">
                <a:latin typeface="+mn-ea"/>
                <a:sym typeface="Wingdings" pitchFamily="2" charset="2"/>
              </a:rPr>
              <a:t> (New)</a:t>
            </a:r>
            <a:endParaRPr lang="en-US" altLang="ko-KR" sz="1600">
              <a:latin typeface="+mn-ea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668B6-9249-D6AC-827C-FE9F94947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" y="5118649"/>
            <a:ext cx="1489749" cy="1126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3C0B65-E01B-6706-B9A9-050792C7F4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93" y="5118649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FA0D524-123D-7974-2003-988190BA846B}"/>
              </a:ext>
            </a:extLst>
          </p:cNvPr>
          <p:cNvSpPr txBox="1">
            <a:spLocks/>
          </p:cNvSpPr>
          <p:nvPr/>
        </p:nvSpPr>
        <p:spPr>
          <a:xfrm>
            <a:off x="422970" y="6244667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7DFE8190-B33C-FC96-FF43-FFD38A371E72}"/>
              </a:ext>
            </a:extLst>
          </p:cNvPr>
          <p:cNvSpPr txBox="1">
            <a:spLocks/>
          </p:cNvSpPr>
          <p:nvPr/>
        </p:nvSpPr>
        <p:spPr>
          <a:xfrm>
            <a:off x="3208863" y="6244667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17766BEC-99C5-F54C-2722-E42B36FA8298}"/>
              </a:ext>
            </a:extLst>
          </p:cNvPr>
          <p:cNvSpPr/>
          <p:nvPr/>
        </p:nvSpPr>
        <p:spPr>
          <a:xfrm>
            <a:off x="2185069" y="5429716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03096C-E096-4E28-7242-7725C1222F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85" y="3784953"/>
            <a:ext cx="1489749" cy="11260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39121A-3D07-778A-A711-B6452BAEB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08" y="3784953"/>
            <a:ext cx="1489749" cy="1126018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278526B-3A10-CF2D-E56B-8ABC5C68EFCC}"/>
              </a:ext>
            </a:extLst>
          </p:cNvPr>
          <p:cNvSpPr txBox="1">
            <a:spLocks/>
          </p:cNvSpPr>
          <p:nvPr/>
        </p:nvSpPr>
        <p:spPr>
          <a:xfrm>
            <a:off x="5679962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4C297144-9712-7A20-358B-D28C04062264}"/>
              </a:ext>
            </a:extLst>
          </p:cNvPr>
          <p:cNvSpPr txBox="1">
            <a:spLocks/>
          </p:cNvSpPr>
          <p:nvPr/>
        </p:nvSpPr>
        <p:spPr>
          <a:xfrm>
            <a:off x="8374085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화살표: 줄무늬가 있는 오른쪽 13">
            <a:extLst>
              <a:ext uri="{FF2B5EF4-FFF2-40B4-BE49-F238E27FC236}">
                <a16:creationId xmlns:a16="http://schemas.microsoft.com/office/drawing/2014/main" id="{1CE2D8E5-1CB2-B1C8-5466-597007819361}"/>
              </a:ext>
            </a:extLst>
          </p:cNvPr>
          <p:cNvSpPr/>
          <p:nvPr/>
        </p:nvSpPr>
        <p:spPr>
          <a:xfrm>
            <a:off x="7113384" y="4096020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69E6BB1-6702-715A-E7B4-99EC7AF36C81}"/>
              </a:ext>
            </a:extLst>
          </p:cNvPr>
          <p:cNvSpPr/>
          <p:nvPr/>
        </p:nvSpPr>
        <p:spPr>
          <a:xfrm>
            <a:off x="5109239" y="3645024"/>
            <a:ext cx="2156061" cy="151216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86FA65-BF92-8E43-411B-E6F6AD10941C}"/>
              </a:ext>
            </a:extLst>
          </p:cNvPr>
          <p:cNvSpPr/>
          <p:nvPr/>
        </p:nvSpPr>
        <p:spPr>
          <a:xfrm>
            <a:off x="2977400" y="5032124"/>
            <a:ext cx="1803161" cy="161875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2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layers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196 page</a:t>
            </a:r>
          </a:p>
          <a:p>
            <a:pPr lvl="1"/>
            <a:r>
              <a:rPr lang="en-US" altLang="ko-KR" sz="1400">
                <a:latin typeface="+mn-ea"/>
              </a:rPr>
              <a:t>https://www.cs.toronto.edu/~kriz/cifar.html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759EDB-A7F3-E4EC-FCDF-D82745FF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11" y="2009863"/>
            <a:ext cx="5551001" cy="4313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4C14B-A251-CEBE-17CA-208511128BA7}"/>
              </a:ext>
            </a:extLst>
          </p:cNvPr>
          <p:cNvSpPr txBox="1"/>
          <p:nvPr/>
        </p:nvSpPr>
        <p:spPr>
          <a:xfrm>
            <a:off x="347936" y="6317149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8524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648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28618</TotalTime>
  <Words>7354</Words>
  <Application>Microsoft Office PowerPoint</Application>
  <PresentationFormat>A4 용지(210x297mm)</PresentationFormat>
  <Paragraphs>1836</Paragraphs>
  <Slides>126</Slides>
  <Notes>105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126</vt:i4>
      </vt:variant>
    </vt:vector>
  </HeadingPairs>
  <TitlesOfParts>
    <vt:vector size="132" baseType="lpstr">
      <vt:lpstr>Menlo</vt:lpstr>
      <vt:lpstr>맑은 고딕</vt:lpstr>
      <vt:lpstr>Arial</vt:lpstr>
      <vt:lpstr>Cambria Math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2808</cp:revision>
  <cp:lastPrinted>2022-05-11T11:02:30Z</cp:lastPrinted>
  <dcterms:created xsi:type="dcterms:W3CDTF">2006-10-05T04:04:58Z</dcterms:created>
  <dcterms:modified xsi:type="dcterms:W3CDTF">2023-08-03T12:16:48Z</dcterms:modified>
</cp:coreProperties>
</file>